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ишлаб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 қуввати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z-Cyrl-UZ" sz="1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720 </a:t>
            </a:r>
            <a:r>
              <a:rPr lang="en-US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тонна</a:t>
            </a:r>
            <a:endParaRPr lang="ru-RU" sz="1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890961" y="5096187"/>
            <a:ext cx="253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80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733011" y="5487536"/>
            <a:ext cx="3028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000" dirty="0" smtClean="0">
                <a:solidFill>
                  <a:srgbClr val="C00000"/>
                </a:solidFill>
                <a:latin typeface="Bahnschrift SemiBold SemiConden" pitchFamily="34" charset="0"/>
              </a:rPr>
              <a:t>1  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815091" y="5573315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99606" y="5139649"/>
            <a:ext cx="89639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dirty="0" smtClean="0">
                <a:solidFill>
                  <a:schemeClr val="bg1"/>
                </a:solidFill>
              </a:rPr>
              <a:t>Суяк уни</a:t>
            </a:r>
            <a:endParaRPr lang="uz-Cyrl-UZ" sz="1600" dirty="0">
              <a:solidFill>
                <a:schemeClr val="bg1"/>
              </a:solidFill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Суяк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ва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гўшт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унини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ишлаб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чиқариш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353423" y="1864271"/>
            <a:ext cx="744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52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556 млн</a:t>
            </a: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99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23%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705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26%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0230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540 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525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370 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996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mtClean="0">
                <a:solidFill>
                  <a:srgbClr val="C00000"/>
                </a:solidFill>
                <a:latin typeface="Bahnschrift SemiBold SemiConden" pitchFamily="34" charset="0"/>
              </a:rPr>
              <a:t> 56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712" y="3098338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91" name="Picture 8" descr="Image result for мясо костная мука в упаковке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4" t="3564" r="4095" b="5819"/>
          <a:stretch/>
        </p:blipFill>
        <p:spPr bwMode="auto">
          <a:xfrm>
            <a:off x="9356586" y="4310725"/>
            <a:ext cx="2694708" cy="22696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13" name="Picture 2" descr="Image result for мясо костная мука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" r="-1029" b="-122"/>
          <a:stretch/>
        </p:blipFill>
        <p:spPr bwMode="auto">
          <a:xfrm>
            <a:off x="393041" y="4276151"/>
            <a:ext cx="2645772" cy="224874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10" descr="Image result for мясо костная мука в упаковке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8" r="5339"/>
          <a:stretch/>
        </p:blipFill>
        <p:spPr bwMode="auto">
          <a:xfrm flipH="1">
            <a:off x="5518081" y="2591516"/>
            <a:ext cx="1347107" cy="1047810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10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5688" y="2843128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5325</TotalTime>
  <Words>122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495</cp:revision>
  <dcterms:created xsi:type="dcterms:W3CDTF">2020-12-11T07:51:35Z</dcterms:created>
  <dcterms:modified xsi:type="dcterms:W3CDTF">2021-08-04T06:36:53Z</dcterms:modified>
</cp:coreProperties>
</file>